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3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883"/>
    <a:srgbClr val="60ADEF"/>
    <a:srgbClr val="0300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49"/>
  </p:normalViewPr>
  <p:slideViewPr>
    <p:cSldViewPr snapToGrid="0" snapToObjects="1">
      <p:cViewPr varScale="1">
        <p:scale>
          <a:sx n="143" d="100"/>
          <a:sy n="143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6205D-FBFF-B947-ADFB-94DBFA28A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33925-DEE1-264F-BED6-002093EDF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10EE2-2C55-9D4F-B43A-92C7324EC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4F1E-1597-3741-A460-D6BDE3B74420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4C09F-7197-1D4B-AAA5-16B6D361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20F8B-D5A8-BF42-B04C-30BB09D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D77-B3D9-9144-8109-32AD08DE7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05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F97E-917F-FF41-BF74-AA9F022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2767A1-D241-3749-A16C-588B0B81C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63B76-D6D8-2446-8146-2D52F8092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4F1E-1597-3741-A460-D6BDE3B74420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770CB-191C-354C-8953-C7900605A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E8C8D-4704-6A4F-8BAA-493F6C107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D77-B3D9-9144-8109-32AD08DE7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81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DFBF3C-469D-3A41-9E15-94B5E03D84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9DA8B-CC4E-B64A-A0FE-6737E6B70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888F9-15B8-B648-8723-490DA4BC5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4F1E-1597-3741-A460-D6BDE3B74420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E2963-13B3-1849-9963-894BD90C3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99EA0-BB47-764E-A555-4A12EB221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D77-B3D9-9144-8109-32AD08DE7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42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9E3FB-1471-7343-A98F-6CB39917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6089F-E6D9-894B-AB2B-CF3A12054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1F01-8B54-4D45-AC12-4ED11A475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4F1E-1597-3741-A460-D6BDE3B74420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2559D-34A0-A143-8515-2B1614BE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8B3F2-732A-CC48-BD8A-BD400C05A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D77-B3D9-9144-8109-32AD08DE7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12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F3D1-DB9E-C74F-8038-E29E5DB6E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40653-16FD-DC4A-914B-BE2A0CFB9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FA062-EE74-0748-8122-908A3F71A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4F1E-1597-3741-A460-D6BDE3B74420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92440-81E1-5846-A892-131C36C41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6A725-E894-7A42-8865-BAC326E2D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D77-B3D9-9144-8109-32AD08DE7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70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0338A-5802-AA42-A1D2-45B853CB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FB9D8-E377-554D-8471-3FDFB65DF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54578-D874-9D41-B98E-C8FFEE5E4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A4A09-7DC4-2C49-95E7-FA7A5AEA6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4F1E-1597-3741-A460-D6BDE3B74420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12D6F-0162-6B43-B645-2C6155D77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FABB3-E70A-EF46-AB0A-F09DC36A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D77-B3D9-9144-8109-32AD08DE7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2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CCBA-B163-F54C-9D03-C7BB68039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0AE04-56BC-0C4C-BD8C-B34804559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E175E4-9387-1E4D-9DE5-7C61A7BB4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6F5E2-7A8C-8642-8C2C-3028D79110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65D11-9CF4-FF41-8C9C-E6AE87B41D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F01D9D-547F-A648-B27D-B0D652629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4F1E-1597-3741-A460-D6BDE3B74420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077997-F3A2-1B4B-A1F3-8AF4BC54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74BDEC-D876-CC4D-8829-A61871D3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D77-B3D9-9144-8109-32AD08DE7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37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02AEC-ECB5-984C-90A4-FA045BBA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1D2AE5-ABB2-5543-B3A4-9246037E6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4F1E-1597-3741-A460-D6BDE3B74420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8D64D-C6E0-3241-B424-06AFD965D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30D9C-47AF-2348-825F-BF8E915D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D77-B3D9-9144-8109-32AD08DE7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8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BCD037-021B-6542-97D7-FC06E85C2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4F1E-1597-3741-A460-D6BDE3B74420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DB5B65-1E3C-F249-BA72-CF10B5F50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2EB16-B16A-C54C-81F6-74AB6409B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D77-B3D9-9144-8109-32AD08DE7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13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E838-C1C8-A341-8962-E170075D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A1267-2EE4-7942-8627-B955A13A8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DDD5D-3979-8D43-ADFD-C61AD6407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5E55E-4ED2-1940-82B1-60A9810B3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4F1E-1597-3741-A460-D6BDE3B74420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56D53-94B8-EE4D-A19C-0268CEC0D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FC7CA-D13C-E74D-BF66-48C8C2B1D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D77-B3D9-9144-8109-32AD08DE7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79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69EE1-6EA1-6447-A12F-49EE12FF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0A5E7E-8440-2F45-BF5F-691E505A47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DC85D-CB5E-EC42-AAA5-F80574BEB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FE241-F18D-7745-8830-EA2CA7515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4F1E-1597-3741-A460-D6BDE3B74420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99356-8B92-0248-A04E-0B1DEE00C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38D7D-01BA-9346-84D2-BC6CC7A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D77-B3D9-9144-8109-32AD08DE7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1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FAE32-8752-0540-AD41-CDDE1516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C2426-A1D3-C443-B397-025976A23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13D14-5E34-4849-8820-8131F7025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94F1E-1597-3741-A460-D6BDE3B74420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086D7-3D05-084A-9379-3AC30A870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8CC56-A0AC-134B-940C-65857E5B4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B5D77-B3D9-9144-8109-32AD08DE7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9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ignaziolucenti.it/portfolio/magnetic-fiel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BAB13B-E906-B342-A7AC-1BFB1C662F29}"/>
              </a:ext>
            </a:extLst>
          </p:cNvPr>
          <p:cNvSpPr txBox="1"/>
          <p:nvPr/>
        </p:nvSpPr>
        <p:spPr>
          <a:xfrm>
            <a:off x="265176" y="6198377"/>
            <a:ext cx="2351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  <a:cs typeface="Al Bayan Plain" pitchFamily="2" charset="-78"/>
              </a:rPr>
              <a:t>DAT505 – Creative 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5464F-D7EC-5041-994E-BD314D31154D}"/>
              </a:ext>
            </a:extLst>
          </p:cNvPr>
          <p:cNvSpPr txBox="1"/>
          <p:nvPr/>
        </p:nvSpPr>
        <p:spPr>
          <a:xfrm>
            <a:off x="265176" y="1655550"/>
            <a:ext cx="502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venir Next" panose="020B0503020202020204" pitchFamily="34" charset="0"/>
                <a:cs typeface="Al Bayan Plain" pitchFamily="2" charset="-78"/>
              </a:rPr>
              <a:t>ELECTROMAGNETIC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F372A-57F5-E244-A320-6A61DE889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34" y="0"/>
            <a:ext cx="6935183" cy="68671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7C8E7D-7A46-C54E-BAAF-2C306BFF29E6}"/>
              </a:ext>
            </a:extLst>
          </p:cNvPr>
          <p:cNvSpPr txBox="1"/>
          <p:nvPr/>
        </p:nvSpPr>
        <p:spPr>
          <a:xfrm>
            <a:off x="5378816" y="2763545"/>
            <a:ext cx="50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venir Next" panose="020B0503020202020204" pitchFamily="34" charset="0"/>
                <a:cs typeface="Al Bayan Plain" pitchFamily="2" charset="-78"/>
              </a:rPr>
              <a:t>FIELD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FDA2E1-4DAC-3947-9F64-34649EEFE36C}"/>
              </a:ext>
            </a:extLst>
          </p:cNvPr>
          <p:cNvSpPr txBox="1"/>
          <p:nvPr/>
        </p:nvSpPr>
        <p:spPr>
          <a:xfrm>
            <a:off x="309996" y="1718300"/>
            <a:ext cx="502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Avenir Next" panose="020B0503020202020204" pitchFamily="34" charset="0"/>
                <a:cs typeface="Al Bayan Plain" pitchFamily="2" charset="-78"/>
              </a:rPr>
              <a:t>ELECTROMAGNETIC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5E5510-884D-2947-B41D-A830D3E215DE}"/>
              </a:ext>
            </a:extLst>
          </p:cNvPr>
          <p:cNvSpPr txBox="1"/>
          <p:nvPr/>
        </p:nvSpPr>
        <p:spPr>
          <a:xfrm>
            <a:off x="5427320" y="2800615"/>
            <a:ext cx="50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venir Next" panose="020B0503020202020204" pitchFamily="34" charset="0"/>
                <a:cs typeface="Al Bayan Plain" pitchFamily="2" charset="-78"/>
              </a:rPr>
              <a:t>FIELD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D4495D-C925-BC4D-82B0-5D30CD91C023}"/>
              </a:ext>
            </a:extLst>
          </p:cNvPr>
          <p:cNvSpPr txBox="1"/>
          <p:nvPr/>
        </p:nvSpPr>
        <p:spPr>
          <a:xfrm>
            <a:off x="177112" y="6377782"/>
            <a:ext cx="1294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  <a:cs typeface="Al Bayan Plain" pitchFamily="2" charset="-78"/>
              </a:rPr>
              <a:t>Generative art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0F7281-A165-484A-9303-CE3A1503F40F}"/>
              </a:ext>
            </a:extLst>
          </p:cNvPr>
          <p:cNvSpPr txBox="1"/>
          <p:nvPr/>
        </p:nvSpPr>
        <p:spPr>
          <a:xfrm>
            <a:off x="94738" y="655022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  <a:cs typeface="Al Bayan Plain" pitchFamily="2" charset="-78"/>
              </a:rPr>
              <a:t>Ethan Bull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AC0653-9C79-D248-B830-F4D674F92695}"/>
              </a:ext>
            </a:extLst>
          </p:cNvPr>
          <p:cNvSpPr txBox="1"/>
          <p:nvPr/>
        </p:nvSpPr>
        <p:spPr>
          <a:xfrm rot="5400000">
            <a:off x="-408101" y="502340"/>
            <a:ext cx="129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Al Bayan Plain" pitchFamily="2" charset="-78"/>
              </a:rPr>
              <a:t>Direction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CAD985-BD4E-384F-8B88-6D6DFBE87A1D}"/>
              </a:ext>
            </a:extLst>
          </p:cNvPr>
          <p:cNvCxnSpPr>
            <a:cxnSpLocks/>
          </p:cNvCxnSpPr>
          <p:nvPr/>
        </p:nvCxnSpPr>
        <p:spPr>
          <a:xfrm>
            <a:off x="145238" y="6219256"/>
            <a:ext cx="0" cy="52900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277B10-48BD-264E-B713-F9F998A44507}"/>
              </a:ext>
            </a:extLst>
          </p:cNvPr>
          <p:cNvCxnSpPr>
            <a:cxnSpLocks/>
          </p:cNvCxnSpPr>
          <p:nvPr/>
        </p:nvCxnSpPr>
        <p:spPr>
          <a:xfrm>
            <a:off x="228811" y="6217353"/>
            <a:ext cx="0" cy="363243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8EB002-EDBD-F04D-822B-A545809D85A0}"/>
              </a:ext>
            </a:extLst>
          </p:cNvPr>
          <p:cNvCxnSpPr>
            <a:cxnSpLocks/>
          </p:cNvCxnSpPr>
          <p:nvPr/>
        </p:nvCxnSpPr>
        <p:spPr>
          <a:xfrm>
            <a:off x="311333" y="6224330"/>
            <a:ext cx="0" cy="194141"/>
          </a:xfrm>
          <a:prstGeom prst="line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23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A975F73-5D69-A44C-B28F-9602E350328F}"/>
              </a:ext>
            </a:extLst>
          </p:cNvPr>
          <p:cNvSpPr/>
          <p:nvPr/>
        </p:nvSpPr>
        <p:spPr>
          <a:xfrm>
            <a:off x="1498529" y="4505577"/>
            <a:ext cx="204414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>
                <a:latin typeface="Avenir Next Ultra Light" panose="020B0203020202020204" pitchFamily="34" charset="77"/>
                <a:hlinkClick r:id="rId2"/>
              </a:rPr>
              <a:t>https://www.ignaziolucenti.it/portfolio/magnetic-field/</a:t>
            </a:r>
            <a:r>
              <a:rPr lang="en-US" sz="600" dirty="0">
                <a:latin typeface="Avenir Next Ultra Light" panose="020B0203020202020204" pitchFamily="34" charset="77"/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5F1DCBE-5A5D-BD45-886B-EC982745E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33" y="1256090"/>
            <a:ext cx="6280056" cy="363967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67896B-B171-CE4E-83EA-78055621325F}"/>
              </a:ext>
            </a:extLst>
          </p:cNvPr>
          <p:cNvSpPr txBox="1"/>
          <p:nvPr/>
        </p:nvSpPr>
        <p:spPr>
          <a:xfrm rot="5400000">
            <a:off x="-408101" y="502340"/>
            <a:ext cx="129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Al Bayan Plain" pitchFamily="2" charset="-78"/>
              </a:rPr>
              <a:t>Inspiration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28C9204-93F2-DC4E-B4C0-3265E47EC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578" y="3700061"/>
            <a:ext cx="1939622" cy="212925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950B906-25AF-F04E-9430-CEFA90B9C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578" y="1028075"/>
            <a:ext cx="3966260" cy="250636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DEBEE54-D29F-D845-9517-A9B0F9D1C074}"/>
              </a:ext>
            </a:extLst>
          </p:cNvPr>
          <p:cNvSpPr txBox="1"/>
          <p:nvPr/>
        </p:nvSpPr>
        <p:spPr>
          <a:xfrm>
            <a:off x="265176" y="6198377"/>
            <a:ext cx="2351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  <a:cs typeface="Al Bayan Plain" pitchFamily="2" charset="-78"/>
              </a:rPr>
              <a:t>DAT505 – Creative Coding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287A0F-272B-8944-93D9-532239A20832}"/>
              </a:ext>
            </a:extLst>
          </p:cNvPr>
          <p:cNvSpPr txBox="1"/>
          <p:nvPr/>
        </p:nvSpPr>
        <p:spPr>
          <a:xfrm>
            <a:off x="177112" y="6377782"/>
            <a:ext cx="1294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  <a:cs typeface="Al Bayan Plain" pitchFamily="2" charset="-78"/>
              </a:rPr>
              <a:t>Generative art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D8CF7A-F81B-8F4B-A3F2-C84ECBD03D41}"/>
              </a:ext>
            </a:extLst>
          </p:cNvPr>
          <p:cNvSpPr txBox="1"/>
          <p:nvPr/>
        </p:nvSpPr>
        <p:spPr>
          <a:xfrm>
            <a:off x="94738" y="655022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  <a:cs typeface="Al Bayan Plain" pitchFamily="2" charset="-78"/>
              </a:rPr>
              <a:t>Ethan Bull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DBE7C15-9B7D-E64E-A724-0681C050093E}"/>
              </a:ext>
            </a:extLst>
          </p:cNvPr>
          <p:cNvCxnSpPr>
            <a:cxnSpLocks/>
          </p:cNvCxnSpPr>
          <p:nvPr/>
        </p:nvCxnSpPr>
        <p:spPr>
          <a:xfrm>
            <a:off x="145238" y="6219256"/>
            <a:ext cx="0" cy="52900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182D7F-6B4C-A841-94B3-9019464A4E74}"/>
              </a:ext>
            </a:extLst>
          </p:cNvPr>
          <p:cNvCxnSpPr>
            <a:cxnSpLocks/>
          </p:cNvCxnSpPr>
          <p:nvPr/>
        </p:nvCxnSpPr>
        <p:spPr>
          <a:xfrm>
            <a:off x="228811" y="6217353"/>
            <a:ext cx="0" cy="363243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5A7F624-37F2-1743-A4DC-DBCB054008E2}"/>
              </a:ext>
            </a:extLst>
          </p:cNvPr>
          <p:cNvCxnSpPr>
            <a:cxnSpLocks/>
          </p:cNvCxnSpPr>
          <p:nvPr/>
        </p:nvCxnSpPr>
        <p:spPr>
          <a:xfrm>
            <a:off x="311333" y="6224330"/>
            <a:ext cx="0" cy="194141"/>
          </a:xfrm>
          <a:prstGeom prst="line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24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20B1CF-FACB-E340-8657-0D74C7174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492" y="844934"/>
            <a:ext cx="6254526" cy="46801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AA2C0F-3472-9742-88F1-55D0608CBEDB}"/>
              </a:ext>
            </a:extLst>
          </p:cNvPr>
          <p:cNvSpPr txBox="1"/>
          <p:nvPr/>
        </p:nvSpPr>
        <p:spPr>
          <a:xfrm rot="5400000">
            <a:off x="-408101" y="502340"/>
            <a:ext cx="129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Al Bayan Plain" pitchFamily="2" charset="-78"/>
              </a:rPr>
              <a:t>Outcome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ECC496-3856-A047-BF89-87E14F1C5A41}"/>
              </a:ext>
            </a:extLst>
          </p:cNvPr>
          <p:cNvSpPr txBox="1"/>
          <p:nvPr/>
        </p:nvSpPr>
        <p:spPr>
          <a:xfrm>
            <a:off x="265176" y="6198377"/>
            <a:ext cx="2351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  <a:cs typeface="Al Bayan Plain" pitchFamily="2" charset="-78"/>
              </a:rPr>
              <a:t>DAT505 – Creative Coding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C00B01-9FCF-FC4B-A0FF-4512BBE5F289}"/>
              </a:ext>
            </a:extLst>
          </p:cNvPr>
          <p:cNvSpPr txBox="1"/>
          <p:nvPr/>
        </p:nvSpPr>
        <p:spPr>
          <a:xfrm>
            <a:off x="177112" y="6377782"/>
            <a:ext cx="1294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  <a:cs typeface="Al Bayan Plain" pitchFamily="2" charset="-78"/>
              </a:rPr>
              <a:t>Generative art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F58C30-2960-004D-A302-E7AAB2338140}"/>
              </a:ext>
            </a:extLst>
          </p:cNvPr>
          <p:cNvSpPr txBox="1"/>
          <p:nvPr/>
        </p:nvSpPr>
        <p:spPr>
          <a:xfrm>
            <a:off x="94738" y="655022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  <a:cs typeface="Al Bayan Plain" pitchFamily="2" charset="-78"/>
              </a:rPr>
              <a:t>Ethan Bull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5BB412-F79C-F244-A5EA-6ADE25823486}"/>
              </a:ext>
            </a:extLst>
          </p:cNvPr>
          <p:cNvCxnSpPr>
            <a:cxnSpLocks/>
          </p:cNvCxnSpPr>
          <p:nvPr/>
        </p:nvCxnSpPr>
        <p:spPr>
          <a:xfrm>
            <a:off x="145238" y="6219256"/>
            <a:ext cx="0" cy="52900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D1B939-153E-BB46-B4A9-0BC9D9398D3B}"/>
              </a:ext>
            </a:extLst>
          </p:cNvPr>
          <p:cNvCxnSpPr>
            <a:cxnSpLocks/>
          </p:cNvCxnSpPr>
          <p:nvPr/>
        </p:nvCxnSpPr>
        <p:spPr>
          <a:xfrm>
            <a:off x="228811" y="6217353"/>
            <a:ext cx="0" cy="363243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7631F8-B731-394C-A421-CD6EEF957EBD}"/>
              </a:ext>
            </a:extLst>
          </p:cNvPr>
          <p:cNvCxnSpPr>
            <a:cxnSpLocks/>
          </p:cNvCxnSpPr>
          <p:nvPr/>
        </p:nvCxnSpPr>
        <p:spPr>
          <a:xfrm>
            <a:off x="311333" y="6224330"/>
            <a:ext cx="0" cy="194141"/>
          </a:xfrm>
          <a:prstGeom prst="line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309DDC8-87B8-DC42-BBCA-F9D31A351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294" y="766215"/>
            <a:ext cx="2597942" cy="24187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B717206-36DA-F046-B8FC-E6001FAB8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10" y="3501293"/>
            <a:ext cx="1864183" cy="18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53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4875</TotalTime>
  <Words>43</Words>
  <Application>Microsoft Macintosh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Al Bayan Plain</vt:lpstr>
      <vt:lpstr>Arial</vt:lpstr>
      <vt:lpstr>Avenir Next</vt:lpstr>
      <vt:lpstr>Avenir Next Ultra Light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(s) Ethan Bull</dc:creator>
  <cp:lastModifiedBy>(s) Ethan Bull</cp:lastModifiedBy>
  <cp:revision>19</cp:revision>
  <dcterms:created xsi:type="dcterms:W3CDTF">2018-11-05T15:02:50Z</dcterms:created>
  <dcterms:modified xsi:type="dcterms:W3CDTF">2018-11-26T15:35:49Z</dcterms:modified>
</cp:coreProperties>
</file>